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723685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d723685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723685e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d723685e1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723685e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723685e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d723685e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d723685e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723685e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d723685e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723685e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723685e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d723685e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d723685e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723685e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d723685e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723685e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d723685e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723685e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d723685e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rgbClr val="1155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e.org/cms/lib/AL01901374/Centricity/Domain/3910/Mandatory%20Reporting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inmerryn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dhr.remote-learner.net/mod/lesson/view.php?id=11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r.alabama.gov/counties/county_selec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hr.alabama.gov/counties/county_results.aspx?id=DeKal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460950" y="180326"/>
            <a:ext cx="82221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Erin’s Law</a:t>
            </a:r>
            <a:endParaRPr sz="600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398125" y="1891700"/>
            <a:ext cx="8526300" cy="11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Passed in 2015: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Established Governor’s Task Force on Child Abuse Prevention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Outcomes</a:t>
            </a:r>
            <a:endParaRPr b="1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The final decision about whether child abuse/neglect occurred is made by DHR.</a:t>
            </a: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The mandated reporter who filed the report shall receive written notification of the disposition, but will not receive information regarding the actual investigation.</a:t>
            </a: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slideshow from the State Department of Child Abuse and Neglect Prevention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11700" y="2423175"/>
            <a:ext cx="8520600" cy="2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https://www.bcbe.org/cms/lib/AL01901374/Centricity/Domain/3910/Mandatory%20Reporting.pdf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454825" y="243050"/>
            <a:ext cx="72933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30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Information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Report?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Must Report?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 the Signs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460950" y="180326"/>
            <a:ext cx="82221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Erin’s Law</a:t>
            </a:r>
            <a:endParaRPr sz="6000"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308850" y="1828975"/>
            <a:ext cx="8526300" cy="28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K-12 public schools to establish a child sexual abuse prevention instructional program for students in Grades K-12 and a comprehensive staff training program regarding the mandate reporting of known or suspected child abuse or neglect for all school employees and volunteers, who have significant contact with students.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about Erin Merryn: </a:t>
            </a:r>
            <a:r>
              <a:rPr lang="en" u="sng">
                <a:solidFill>
                  <a:schemeClr val="accent5"/>
                </a:solidFill>
                <a:hlinkClick r:id="rId3"/>
              </a:rPr>
              <a:t>http://www.erinmerryn.net/</a:t>
            </a:r>
            <a:r>
              <a:rPr lang="en"/>
              <a:t>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250925" y="384200"/>
            <a:ext cx="4077900" cy="4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Report?</a:t>
            </a:r>
            <a:endParaRPr sz="30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-Your help is needed to ensure that abused or neglected children receive adequate protection and services. </a:t>
            </a:r>
            <a:endParaRPr sz="1800">
              <a:solidFill>
                <a:schemeClr val="lt1"/>
              </a:solidFill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-Legal Obligation</a:t>
            </a:r>
            <a:endParaRPr sz="1800">
              <a:solidFill>
                <a:schemeClr val="lt1"/>
              </a:solidFill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-Occurrence of child abuse/neglect can have both short-term and long-term effects .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153" y="1231175"/>
            <a:ext cx="4540300" cy="28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4611250" y="4091200"/>
            <a:ext cx="4077900" cy="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Image of Brain: 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Image on left side is a child NOT abused and image on right is image of child abused.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Who Must Report?</a:t>
            </a:r>
            <a:endParaRPr b="1"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917475"/>
            <a:ext cx="8520600" cy="3889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Under the Alabama Child Abuse Reporting Act, </a:t>
            </a:r>
            <a:r>
              <a:rPr lang="en" sz="1400" b="1">
                <a:solidFill>
                  <a:srgbClr val="33333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anyone may report suspected child abuse or neglect</a:t>
            </a:r>
            <a:r>
              <a:rPr lang="en" sz="14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to a “duly constituted authority,” primarily DHR and law enforcement, when it is suspected that a child is being abused or neglected. However, </a:t>
            </a:r>
            <a:r>
              <a:rPr lang="en" sz="1400" b="1">
                <a:solidFill>
                  <a:srgbClr val="33333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certain professionals must, by law, report </a:t>
            </a:r>
            <a:r>
              <a:rPr lang="en" sz="14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suspected child abuse or neglect – in other words, they are </a:t>
            </a:r>
            <a:r>
              <a:rPr lang="en" sz="1400" b="1">
                <a:solidFill>
                  <a:srgbClr val="33333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mandated reporters</a:t>
            </a:r>
            <a:r>
              <a:rPr lang="en" sz="14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. Note that the Code of Alabama § 26-14-1 (1975) defines a child as a person under the age of 18 years.</a:t>
            </a:r>
            <a:endParaRPr sz="14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33333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It is a Class B misdemeanor</a:t>
            </a:r>
            <a:r>
              <a:rPr lang="en" sz="14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(punishable by a sentence of up to six months imprisonment or a fine of not more than $500.00) </a:t>
            </a:r>
            <a:r>
              <a:rPr lang="en" sz="1400" b="1">
                <a:solidFill>
                  <a:srgbClr val="33333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when a mandated reporter chooses not to report suspected child abuse/neglect.</a:t>
            </a:r>
            <a:r>
              <a:rPr lang="en" sz="14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To fulfill the mandate, reports must be made directly to DHR or law enforcement in your county as described in the “</a:t>
            </a:r>
            <a:r>
              <a:rPr lang="en" sz="1400" b="1" u="sng">
                <a:solidFill>
                  <a:srgbClr val="0070A8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Reporting</a:t>
            </a:r>
            <a:r>
              <a:rPr lang="en" sz="14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” section of this training.</a:t>
            </a:r>
            <a:endParaRPr sz="14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9100"/>
            <a:ext cx="6118950" cy="4589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Know the Signs - Children who are physically abused may:</a:t>
            </a:r>
            <a:endParaRPr b="1"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Be self-destructive, aggressive, or withdrawn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Run away frequently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Explain their injuries in strange or inconsistent ways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Seem afraid of adults, including parents or guardians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Intentionally hurt animals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Report that an adult is hurting them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Know the Signs - Sexually abused children may:</a:t>
            </a:r>
            <a:endParaRPr b="1"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Act seductive or engage in inappropriate sex play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Show great worry for their siblings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Gain or lose a large amount of weight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Attempt suicide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Feel threatened by physical contact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Have difficulty walking or sitting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Have nightmares or wet the bed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Become pregnant or contract a venereal disease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■"/>
            </a:pPr>
            <a:r>
              <a:rPr lang="en" sz="18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Run away from home</a:t>
            </a:r>
            <a:endParaRPr sz="18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2218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Reporting</a:t>
            </a:r>
            <a:endParaRPr b="1"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 report is a statement that someone is concerned for a child’s welfare.</a:t>
            </a: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●"/>
            </a:pPr>
            <a:r>
              <a:rPr lang="en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File your report with the County DHR office where the child resides.</a:t>
            </a: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AutoNum type="alphaLcPeriod"/>
            </a:pPr>
            <a:r>
              <a:rPr lang="en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You can report by phone, by fax, or in person. </a:t>
            </a: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AutoNum type="alphaLcPeriod"/>
            </a:pPr>
            <a:r>
              <a:rPr lang="en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Reports submitted by telephone must be followed by a written report.</a:t>
            </a: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Contact information for all County DHR offices can be accessed online at:</a:t>
            </a:r>
            <a:r>
              <a:rPr lang="en" b="1">
                <a:solidFill>
                  <a:srgbClr val="333333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" b="1" u="sng">
                <a:solidFill>
                  <a:srgbClr val="0070A8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http://www.dhr.alabama.gov/counties/county_select.aspx</a:t>
            </a:r>
            <a:r>
              <a:rPr lang="en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b="1">
                <a:solidFill>
                  <a:srgbClr val="33333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Dekalb County Contact Information: </a:t>
            </a:r>
            <a:r>
              <a:rPr lang="en" b="1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http://www.dhr.alabama.gov/counties/county_results.aspx?id=DeKalb</a:t>
            </a:r>
            <a:r>
              <a:rPr lang="en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On-screen Show (16:9)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Helvetica Neue</vt:lpstr>
      <vt:lpstr>Roboto</vt:lpstr>
      <vt:lpstr>Arial</vt:lpstr>
      <vt:lpstr>Geometric</vt:lpstr>
      <vt:lpstr>Erin’s Law</vt:lpstr>
      <vt:lpstr>PowerPoint Presentation</vt:lpstr>
      <vt:lpstr>Erin’s Law</vt:lpstr>
      <vt:lpstr>PowerPoint Presentation</vt:lpstr>
      <vt:lpstr>Who Must Report?</vt:lpstr>
      <vt:lpstr>PowerPoint Presentation</vt:lpstr>
      <vt:lpstr>Know the Signs - Children who are physically abused may:</vt:lpstr>
      <vt:lpstr>Know the Signs - Sexually abused children may:</vt:lpstr>
      <vt:lpstr>Reporting</vt:lpstr>
      <vt:lpstr>Outcomes</vt:lpstr>
      <vt:lpstr>Link to slideshow from the State Department of Child Abuse and Neglect 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Erin’s Law</dc:title>
  <dc:creator>Jackie Jennings</dc:creator>
  <cp:lastModifiedBy>Paula Muskett</cp:lastModifiedBy>
  <cp:revision>1</cp:revision>
  <dcterms:modified xsi:type="dcterms:W3CDTF">2018-07-17T18:03:24Z</dcterms:modified>
</cp:coreProperties>
</file>